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67" r:id="rId5"/>
    <p:sldId id="268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49" autoAdjust="0"/>
  </p:normalViewPr>
  <p:slideViewPr>
    <p:cSldViewPr>
      <p:cViewPr varScale="1">
        <p:scale>
          <a:sx n="70" d="100"/>
          <a:sy n="70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818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18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110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486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159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86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21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26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61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729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402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05450-3E1C-42B6-B89B-80F539D68385}" type="datetimeFigureOut">
              <a:rPr lang="cs-CZ" smtClean="0"/>
              <a:t>19.08.2021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468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35496" y="116633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62,355, trati Olomouc - Krnov“, definiční úsek  Valšov - Bruntál, (TÚ 2191, DÚ 18)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v koleji č.1</a:t>
            </a:r>
            <a:endParaRPr lang="cs-CZ" sz="1400" dirty="0"/>
          </a:p>
        </p:txBody>
      </p:sp>
      <p:pic>
        <p:nvPicPr>
          <p:cNvPr id="3" name="Obrázek 2" descr="Obsah obrázku strom, země, exteriér, stopa&#10;&#10;Popis byl vytvořen automaticky">
            <a:extLst>
              <a:ext uri="{FF2B5EF4-FFF2-40B4-BE49-F238E27FC236}">
                <a16:creationId xmlns:a16="http://schemas.microsoft.com/office/drawing/2014/main" id="{6B4B1B8E-B1B2-4B4C-ABFB-6B55479DA4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08720"/>
            <a:ext cx="7802880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32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stopa, vlak, strom, obloha&#10;&#10;Popis byl vytvořen automaticky">
            <a:extLst>
              <a:ext uri="{FF2B5EF4-FFF2-40B4-BE49-F238E27FC236}">
                <a16:creationId xmlns:a16="http://schemas.microsoft.com/office/drawing/2014/main" id="{69F503E6-D96E-4268-9EE6-5A635AF966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03582"/>
            <a:ext cx="7924800" cy="5943600"/>
          </a:xfr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D34B2186-5E35-4E99-88DF-2BD778F99BD5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62,478, trati Olomouc - Krnov“, definiční úsek  Valšov - Bruntál, (TÚ 2191, DÚ 18)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proti směru staničení v koleji č.1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988997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strom, exteriér, tráva&#10;&#10;Popis byl vytvořen automaticky">
            <a:extLst>
              <a:ext uri="{FF2B5EF4-FFF2-40B4-BE49-F238E27FC236}">
                <a16:creationId xmlns:a16="http://schemas.microsoft.com/office/drawing/2014/main" id="{358116A4-8BD4-438F-932A-08E99E4632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40C08C71-18FD-4726-A692-AA8868BE78F6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62,478, trati Olomouc - Krnov“, definiční úsek  Valšov - Bruntál, (TÚ 2191, DÚ 18)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zleva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3560268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exteriér, budova, strom, tráva&#10;&#10;Popis byl vytvořen automaticky">
            <a:extLst>
              <a:ext uri="{FF2B5EF4-FFF2-40B4-BE49-F238E27FC236}">
                <a16:creationId xmlns:a16="http://schemas.microsoft.com/office/drawing/2014/main" id="{41000EB5-D56E-46F7-8A53-FF8FFE16DB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504216"/>
            <a:ext cx="5852160" cy="4389120"/>
          </a:xfrm>
        </p:spPr>
      </p:pic>
      <p:pic>
        <p:nvPicPr>
          <p:cNvPr id="7" name="Obrázek 6" descr="Obsah obrázku exteriér, budova, kámen, cihla&#10;&#10;Popis byl vytvořen automaticky">
            <a:extLst>
              <a:ext uri="{FF2B5EF4-FFF2-40B4-BE49-F238E27FC236}">
                <a16:creationId xmlns:a16="http://schemas.microsoft.com/office/drawing/2014/main" id="{172A0AE6-AE1D-4825-92FB-EEF0920604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412776"/>
            <a:ext cx="3429000" cy="4572000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id="{B55D8B47-A71B-41E5-8D01-0992E9CBCCA1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km 62,478,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opěru O01 (opěra olomoucká)+ křídla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3762830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budova, exteriér, kámen, cement&#10;&#10;Popis byl vytvořen automaticky">
            <a:extLst>
              <a:ext uri="{FF2B5EF4-FFF2-40B4-BE49-F238E27FC236}">
                <a16:creationId xmlns:a16="http://schemas.microsoft.com/office/drawing/2014/main" id="{81035682-07E4-4A9B-A05F-18B493D075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556792"/>
            <a:ext cx="3394472" cy="4525963"/>
          </a:xfr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CAB636F2-32BC-4AF7-A1C6-A0409C4286C2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km 62,478,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opěru O02 (opěra krnovská)+ křídla</a:t>
            </a:r>
            <a:endParaRPr lang="cs-CZ" sz="1400" dirty="0"/>
          </a:p>
        </p:txBody>
      </p:sp>
      <p:pic>
        <p:nvPicPr>
          <p:cNvPr id="8" name="Obrázek 7" descr="Obsah obrázku strom, exteriér, kámen&#10;&#10;Popis byl vytvořen automaticky">
            <a:extLst>
              <a:ext uri="{FF2B5EF4-FFF2-40B4-BE49-F238E27FC236}">
                <a16:creationId xmlns:a16="http://schemas.microsoft.com/office/drawing/2014/main" id="{9D72B343-EB7A-4D48-9041-DB9E1626CD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556792"/>
            <a:ext cx="6035040" cy="452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02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exteriér, stopa, vlak, strom&#10;&#10;Popis byl vytvořen automaticky">
            <a:extLst>
              <a:ext uri="{FF2B5EF4-FFF2-40B4-BE49-F238E27FC236}">
                <a16:creationId xmlns:a16="http://schemas.microsoft.com/office/drawing/2014/main" id="{D375B89C-39F5-4E51-871F-18816FD3BC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22960"/>
            <a:ext cx="7741920" cy="5806440"/>
          </a:xfr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78CE3788-42C9-48FB-86B0-9ACFE0C79F04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km 62,478,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K 01 - podlahy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317585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špinavé, staré, obrubník&#10;&#10;Popis byl vytvořen automaticky">
            <a:extLst>
              <a:ext uri="{FF2B5EF4-FFF2-40B4-BE49-F238E27FC236}">
                <a16:creationId xmlns:a16="http://schemas.microsoft.com/office/drawing/2014/main" id="{FA05504D-DBA7-4C60-A8EF-D3C98B590D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066" y="764705"/>
            <a:ext cx="6034617" cy="4525963"/>
          </a:xfrm>
        </p:spPr>
      </p:pic>
      <p:pic>
        <p:nvPicPr>
          <p:cNvPr id="7" name="Obrázek 6" descr="Obsah obrázku exteriér, dřevěné, staré, kámen&#10;&#10;Popis byl vytvořen automaticky">
            <a:extLst>
              <a:ext uri="{FF2B5EF4-FFF2-40B4-BE49-F238E27FC236}">
                <a16:creationId xmlns:a16="http://schemas.microsoft.com/office/drawing/2014/main" id="{82923F53-A2E7-4E83-BCF5-ED637DDAD2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695021"/>
            <a:ext cx="4023360" cy="3017520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id="{52FFA855-0000-48E3-9A98-2C081334ADE6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km 62,478,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nosná konstrukce K 01 – pevná + pohyblivá ložiska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574512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země, exteriér, stopa&#10;&#10;Popis byl vytvořen automaticky">
            <a:extLst>
              <a:ext uri="{FF2B5EF4-FFF2-40B4-BE49-F238E27FC236}">
                <a16:creationId xmlns:a16="http://schemas.microsoft.com/office/drawing/2014/main" id="{4E95EE61-52AE-403A-9194-74D5EE04F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908720"/>
            <a:ext cx="7802880" cy="585216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1577A759-2D96-4013-A677-FF10DE0412AA}"/>
              </a:ext>
            </a:extLst>
          </p:cNvPr>
          <p:cNvSpPr txBox="1">
            <a:spLocks/>
          </p:cNvSpPr>
          <p:nvPr/>
        </p:nvSpPr>
        <p:spPr>
          <a:xfrm>
            <a:off x="-21704" y="58588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62,355, trati Olomouc - Krnov“, definiční úsek  Valšov - Bruntál, (TÚ 2191, DÚ 18)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proti směru staničení v koleji č.1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1957845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933429BE-6966-408F-A4E7-CFEE588010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85"/>
          <a:stretch/>
        </p:blipFill>
        <p:spPr>
          <a:xfrm>
            <a:off x="49897" y="721162"/>
            <a:ext cx="6034617" cy="3499254"/>
          </a:xfr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5496" y="116633"/>
            <a:ext cx="907300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km 62,355,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zleva, pohled zprava (NK v kol.č.1)</a:t>
            </a:r>
            <a:endParaRPr lang="cs-CZ" sz="1400" dirty="0"/>
          </a:p>
        </p:txBody>
      </p:sp>
      <p:pic>
        <p:nvPicPr>
          <p:cNvPr id="7" name="Obrázek 6" descr="Obsah obrázku strom, exteriér, obloha, směr&#10;&#10;Popis byl vytvořen automaticky">
            <a:extLst>
              <a:ext uri="{FF2B5EF4-FFF2-40B4-BE49-F238E27FC236}">
                <a16:creationId xmlns:a16="http://schemas.microsoft.com/office/drawing/2014/main" id="{70CEE34B-13B9-4EF4-ADA9-2944767B7C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9" b="17224"/>
          <a:stretch/>
        </p:blipFill>
        <p:spPr>
          <a:xfrm>
            <a:off x="3012504" y="3333864"/>
            <a:ext cx="6096000" cy="349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14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v km 62,355,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- pohled na ložiska</a:t>
            </a:r>
            <a:endParaRPr lang="cs-CZ" sz="1400" dirty="0"/>
          </a:p>
        </p:txBody>
      </p:sp>
      <p:pic>
        <p:nvPicPr>
          <p:cNvPr id="3" name="Obrázek 2" descr="Obsah obrázku země, exteriér, příroda, staré&#10;&#10;Popis byl vytvořen automaticky">
            <a:extLst>
              <a:ext uri="{FF2B5EF4-FFF2-40B4-BE49-F238E27FC236}">
                <a16:creationId xmlns:a16="http://schemas.microsoft.com/office/drawing/2014/main" id="{0BA8B9E7-7E03-471B-9F07-942BD4A643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3" b="22943"/>
          <a:stretch/>
        </p:blipFill>
        <p:spPr>
          <a:xfrm>
            <a:off x="179512" y="911151"/>
            <a:ext cx="6096000" cy="3384376"/>
          </a:xfrm>
          <a:prstGeom prst="rect">
            <a:avLst/>
          </a:prstGeom>
        </p:spPr>
      </p:pic>
      <p:pic>
        <p:nvPicPr>
          <p:cNvPr id="5" name="Obrázek 4" descr="Obsah obrázku země, exteriér, beton, špína&#10;&#10;Popis byl vytvořen automaticky">
            <a:extLst>
              <a:ext uri="{FF2B5EF4-FFF2-40B4-BE49-F238E27FC236}">
                <a16:creationId xmlns:a16="http://schemas.microsoft.com/office/drawing/2014/main" id="{3292CD4F-4F97-4BB0-9077-4E33C369BC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0" b="17325"/>
          <a:stretch/>
        </p:blipFill>
        <p:spPr>
          <a:xfrm>
            <a:off x="3600008" y="3754151"/>
            <a:ext cx="5364480" cy="297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66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62,355, trati Olomouc - Krnov“, definiční úsek  Valšov - Bruntál, (TÚ 2191, DÚ 18)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</a:t>
            </a: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opěru O01 (opěra olomoucká) </a:t>
            </a:r>
            <a:endParaRPr lang="cs-CZ" sz="1400" dirty="0"/>
          </a:p>
        </p:txBody>
      </p:sp>
      <p:pic>
        <p:nvPicPr>
          <p:cNvPr id="3" name="Obrázek 2" descr="Obsah obrázku špinavé&#10;&#10;Popis byl vytvořen automaticky">
            <a:extLst>
              <a:ext uri="{FF2B5EF4-FFF2-40B4-BE49-F238E27FC236}">
                <a16:creationId xmlns:a16="http://schemas.microsoft.com/office/drawing/2014/main" id="{419347AB-E6C5-4B59-9179-770CDCB713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15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35496" y="116633"/>
            <a:ext cx="90730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km 62,355,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opěru O02 (opěra krnovská)+ přechodové zídky</a:t>
            </a:r>
            <a:endParaRPr lang="cs-CZ" sz="1400" dirty="0"/>
          </a:p>
        </p:txBody>
      </p:sp>
      <p:pic>
        <p:nvPicPr>
          <p:cNvPr id="3" name="Obrázek 2" descr="Obsah obrázku zeď, kámen, skála, staré&#10;&#10;Popis byl vytvořen automaticky">
            <a:extLst>
              <a:ext uri="{FF2B5EF4-FFF2-40B4-BE49-F238E27FC236}">
                <a16:creationId xmlns:a16="http://schemas.microsoft.com/office/drawing/2014/main" id="{06293C26-EE3F-4A68-B27F-DF4545A902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990238"/>
            <a:ext cx="3718560" cy="2788920"/>
          </a:xfrm>
          <a:prstGeom prst="rect">
            <a:avLst/>
          </a:prstGeom>
        </p:spPr>
      </p:pic>
      <p:pic>
        <p:nvPicPr>
          <p:cNvPr id="7" name="Obrázek 6" descr="Obsah obrázku beton, cement, špinavé&#10;&#10;Popis byl vytvořen automaticky">
            <a:extLst>
              <a:ext uri="{FF2B5EF4-FFF2-40B4-BE49-F238E27FC236}">
                <a16:creationId xmlns:a16="http://schemas.microsoft.com/office/drawing/2014/main" id="{E75F8A07-0797-448C-AC87-4F5BCBF47F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833" y="764705"/>
            <a:ext cx="6096000" cy="4572000"/>
          </a:xfrm>
          <a:prstGeom prst="rect">
            <a:avLst/>
          </a:prstGeom>
        </p:spPr>
      </p:pic>
      <p:pic>
        <p:nvPicPr>
          <p:cNvPr id="9" name="Obrázek 8" descr="Obsah obrázku budova, zeď, cement, beton&#10;&#10;Popis byl vytvořen automaticky">
            <a:extLst>
              <a:ext uri="{FF2B5EF4-FFF2-40B4-BE49-F238E27FC236}">
                <a16:creationId xmlns:a16="http://schemas.microsoft.com/office/drawing/2014/main" id="{28E572C3-93BC-4975-B216-60E60524D3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929" y="3898798"/>
            <a:ext cx="3840480" cy="28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83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strom, exteriér, rostlina&#10;&#10;Popis byl vytvořen automaticky">
            <a:extLst>
              <a:ext uri="{FF2B5EF4-FFF2-40B4-BE49-F238E27FC236}">
                <a16:creationId xmlns:a16="http://schemas.microsoft.com/office/drawing/2014/main" id="{262513B6-57A1-4A09-BAE2-E2413259E9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6752"/>
            <a:ext cx="4206240" cy="5608320"/>
          </a:xfrm>
        </p:spPr>
      </p:pic>
      <p:pic>
        <p:nvPicPr>
          <p:cNvPr id="7" name="Obrázek 6" descr="Obsah obrázku strom, exteriér, budova&#10;&#10;Popis byl vytvořen automaticky">
            <a:extLst>
              <a:ext uri="{FF2B5EF4-FFF2-40B4-BE49-F238E27FC236}">
                <a16:creationId xmlns:a16="http://schemas.microsoft.com/office/drawing/2014/main" id="{EE99B6FB-AC92-417E-8517-8656154418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96752"/>
            <a:ext cx="4206240" cy="5608320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6F99134C-EC89-4480-BE0A-7C9041F5085E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km 62,355,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pilíř P01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1204904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strom, exteriér, obloha, budova&#10;&#10;Popis byl vytvořen automaticky">
            <a:extLst>
              <a:ext uri="{FF2B5EF4-FFF2-40B4-BE49-F238E27FC236}">
                <a16:creationId xmlns:a16="http://schemas.microsoft.com/office/drawing/2014/main" id="{26C5FC9B-BBEC-455C-B582-D85C0F86C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7" y="784380"/>
            <a:ext cx="6034617" cy="4525963"/>
          </a:xfrm>
        </p:spPr>
      </p:pic>
      <p:pic>
        <p:nvPicPr>
          <p:cNvPr id="7" name="Obrázek 6" descr="Obsah obrázku špinavé&#10;&#10;Popis byl vytvořen automaticky">
            <a:extLst>
              <a:ext uri="{FF2B5EF4-FFF2-40B4-BE49-F238E27FC236}">
                <a16:creationId xmlns:a16="http://schemas.microsoft.com/office/drawing/2014/main" id="{4A1809EF-4937-4D46-ADEC-1BF0909CC4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543" y="2662862"/>
            <a:ext cx="5547360" cy="4160520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id="{7D65AFEE-B0EA-41EF-AF44-16F029EF6172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Most km 62,355, trati Olomouc - Krnov“, definiční úsek  Valšov - Bruntál, (TÚ 2191, DÚ 18)</a:t>
            </a:r>
            <a:br>
              <a:rPr lang="cs-CZ" sz="13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pilíř P02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429891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obsah 5" descr="Obsah obrázku strom, stopa, vlak, exteriér&#10;&#10;Popis byl vytvořen automaticky">
            <a:extLst>
              <a:ext uri="{FF2B5EF4-FFF2-40B4-BE49-F238E27FC236}">
                <a16:creationId xmlns:a16="http://schemas.microsoft.com/office/drawing/2014/main" id="{E821284E-8D73-4537-9478-A24EA0EAEA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3846"/>
            <a:ext cx="7924800" cy="5943600"/>
          </a:xfr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7C0593A9-B5C2-4F41-BCF1-E6545A1E9AE5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62,478, trati Olomouc - Krnov“, definiční úsek  Valšov - Bruntál, (TÚ 2191, DÚ 18)</a:t>
            </a:r>
            <a:br>
              <a:rPr lang="cs-CZ" sz="13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v koleji č.1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52165005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477</Words>
  <Application>Microsoft Office PowerPoint</Application>
  <PresentationFormat>Předvádění na obrazovce (4:3)</PresentationFormat>
  <Paragraphs>15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8" baseType="lpstr">
      <vt:lpstr>Arial</vt:lpstr>
      <vt:lpstr>Calibri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SŽDC s.o.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Most km 103,854, Frýdlant nad Ostravicí – Pržno, trať Valašské Meziříčí – Frýdek-Místek, TÚ 2131 pohled ve směru staničení</dc:title>
  <dc:creator>Dobiáš Lumír</dc:creator>
  <cp:lastModifiedBy>Lumír Dobiáš</cp:lastModifiedBy>
  <cp:revision>26</cp:revision>
  <dcterms:created xsi:type="dcterms:W3CDTF">2017-10-10T10:39:50Z</dcterms:created>
  <dcterms:modified xsi:type="dcterms:W3CDTF">2021-08-19T12:42:25Z</dcterms:modified>
</cp:coreProperties>
</file>